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11821-1586-4C3B-9D75-7590420BD0BF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D79B1-3F93-4FEB-AE7F-03A6D35D29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587680" cy="1371600"/>
          </a:xfrm>
        </p:spPr>
        <p:txBody>
          <a:bodyPr/>
          <a:lstStyle/>
          <a:p>
            <a:r>
              <a:rPr lang="ru-RU" cap="all" dirty="0" smtClean="0"/>
              <a:t>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Кенді</a:t>
            </a:r>
            <a:r>
              <a:rPr lang="ru-RU" sz="2800" b="1" cap="all" dirty="0" smtClean="0">
                <a:solidFill>
                  <a:srgbClr val="FF0000"/>
                </a:solidFill>
              </a:rPr>
              <a:t>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жер</a:t>
            </a:r>
            <a:r>
              <a:rPr lang="ru-RU" sz="2800" b="1" cap="all" dirty="0" smtClean="0">
                <a:solidFill>
                  <a:srgbClr val="FF0000"/>
                </a:solidFill>
              </a:rPr>
              <a:t>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бетіне</a:t>
            </a:r>
            <a:r>
              <a:rPr lang="ru-RU" sz="2800" b="1" cap="all" dirty="0" smtClean="0">
                <a:solidFill>
                  <a:srgbClr val="FF0000"/>
                </a:solidFill>
              </a:rPr>
              <a:t> беру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және </a:t>
            </a:r>
            <a:r>
              <a:rPr lang="ru-RU" sz="2800" b="1" cap="all" dirty="0" smtClean="0">
                <a:solidFill>
                  <a:srgbClr val="FF0000"/>
                </a:solidFill>
              </a:rPr>
              <a:t>оны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байыту</a:t>
            </a:r>
            <a:r>
              <a:rPr lang="ru-RU" sz="2800" b="1" cap="all" dirty="0" smtClean="0">
                <a:solidFill>
                  <a:srgbClr val="FF0000"/>
                </a:solidFill>
              </a:rPr>
              <a:t>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фабрикасына</a:t>
            </a:r>
            <a:r>
              <a:rPr lang="ru-RU" sz="2800" b="1" cap="all" dirty="0" smtClean="0">
                <a:solidFill>
                  <a:srgbClr val="FF0000"/>
                </a:solidFill>
              </a:rPr>
              <a:t> </a:t>
            </a:r>
            <a:r>
              <a:rPr lang="ru-RU" sz="2800" b="1" cap="all" dirty="0" err="1" smtClean="0">
                <a:solidFill>
                  <a:srgbClr val="FF0000"/>
                </a:solidFill>
              </a:rPr>
              <a:t>жеткізу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8668072" cy="553144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Кеніш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қондырғылары шахтаға адамдарды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материалдар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жабдықтарды түсіру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көтеруге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өндірілген пайдалы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қазба 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жыныстың бетіне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көтеруге арналған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қондырғы-пайдалы қазба 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жынысты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көтеруге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материалдар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жабдықтарды түсіруге арналған электромеханикалық жабдықтар 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тау-кен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техникалық құрылыстардың жиынтығы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қондырғы тау-кен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техникалық құрылыстардан және көтергіш құрал-жабдықтардан тұрады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Тау-кен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техникалық құрылыстарға:- оқпан маңы ауласында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орналасқан және жер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асты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көлігі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көтерілу арасындағы байланыстырушы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буын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оқпан маңы құрылыстары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бункерлер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аударғыштың камерасы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қабылдау алаңдары және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т. б.).);-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атылармен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және оларға бекітілген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жолсеріктермен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жабдықталған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шахта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оқпаны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шахта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үстіндегі құрылыстар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68072" cy="531542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жабдыққа көтергіш ыдыстар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арқандар, көтергіш машиналар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жетегі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жатады.Көтергіш қондырғылар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бар:-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әрекет принципі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бірканатты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және көпканатты;- мақсаты 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бас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және қосалқы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ыдыстардың түрі 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қауғалық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клетті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скипті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орау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органының типі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тұрақты орам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радиусы бар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және ауыспалы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жетек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түрі 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тұрақты немесе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жетегімен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;-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теңдестіру тәсілі 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теңдестірілген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статикалық және динамикалық теңдестірілген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;- шахта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оқпанының көлбеу бұрышы бойынша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және көлбеу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ыдыстар.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Көтергіш ыдыс-онда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тасымалданатын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жүкті немесе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орналастыруға арналған және көтергіш арқанға бекітілген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ыдыс.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Қауғалар-шахталар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шурфтардың оқпандарын үңгілеу және тереңдету кезінде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қолданылатын әмбебап көтергіш ыдыстар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Ажыратады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қауғалар неопрокидные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(БЖ)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самоопрокидывающиеся (БПС).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Скиптер-пайдалы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қазбалар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жыныстарды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арналған көтергіш ыдыстар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Түсіру тәсіліне байланысты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аударылатын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скиптер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(СО)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және аударылмайтын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(СН)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Аудармалы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скиптер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кесекті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сондай-ақ қосымша ұсақтаудан сапасын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жоғалтпайтын, ылғалдылығы жоғары және құрамында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көп кенді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көтеру кезінде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Аударылмаған скиптер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көпарқанды көтеру кезінде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сондай-ақ ұсақ кесекті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және үлкен жүк көтергіштігі кезінде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(15 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517232"/>
            <a:ext cx="7992888" cy="864096"/>
          </a:xfrm>
        </p:spPr>
        <p:txBody>
          <a:bodyPr>
            <a:normAutofit/>
          </a:bodyPr>
          <a:lstStyle/>
          <a:p>
            <a:pPr algn="ctr"/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1-Сурет-Риддер-Соколь </a:t>
            </a:r>
            <a:r>
              <a:rPr lang="ru-RU" cap="none" dirty="0" err="1" smtClean="0">
                <a:latin typeface="Times New Roman" pitchFamily="18" charset="0"/>
                <a:cs typeface="Times New Roman" pitchFamily="18" charset="0"/>
              </a:rPr>
              <a:t>кенішінің </a:t>
            </a:r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"Скиповая" </a:t>
            </a:r>
            <a:r>
              <a:rPr lang="ru-RU" cap="none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"Новая" </a:t>
            </a:r>
            <a:r>
              <a:rPr lang="ru-RU" cap="none" dirty="0" err="1" smtClean="0">
                <a:latin typeface="Times New Roman" pitchFamily="18" charset="0"/>
                <a:cs typeface="Times New Roman" pitchFamily="18" charset="0"/>
              </a:rPr>
              <a:t>шахталарының скипті</a:t>
            </a:r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cap="none" dirty="0" err="1" smtClean="0">
                <a:latin typeface="Times New Roman" pitchFamily="18" charset="0"/>
                <a:cs typeface="Times New Roman" pitchFamily="18" charset="0"/>
              </a:rPr>
              <a:t>көтергіш қондырғыларының схемасы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1-көтеру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машинасы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6-скиптер;-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арқандар;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7-тиеу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құрылғысы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;--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көшіру шкивтері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8-аударғыштар;- копер; 9 -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бункерлері.5-көтергіш машина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ғимараты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9197" y="609600"/>
            <a:ext cx="531205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596064" cy="517140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Подъёмные машины предназначены для передвижения подъёмных канатов путём наматывания или сматывания витков каната с органа навивки. При вращении барабана подъёмной машины один канат навивается на барабан сверху и поднимает первый скип из ствола, другой - свивается снизу и опускает скип в ствол.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Копры подъёмных установок предназначены для установки на них копровых шкивов, крепления проводников и разгрузочных кривых для скипов.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Направляющие (копровые) шкивы, устанавливаемые на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подшкивной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площадке копра, предназначены для направления подъёмных канатов в стволе шахты.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Основным типом подъёмных сосудов главных подъёмов являются скипы, которые по способу разгрузки делятся на опрокидывающиеся и с донной разгрузкой и предназначены для подъёма руды и породы. Загрузка скипов всех типов осуществляется через верх специальными загрузочными устройствами.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454</TotalTime>
  <Words>466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1-Сурет-Риддер-Соколь кенішінің "Скиповая" және "Новая" шахталарының скипті көтергіш қондырғыларының схемасы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Восточно-Казахстанский государственный технический университет им.Д.Серикбаева Кафедра «Геология и горное дело»</dc:title>
  <dc:creator>Ноут</dc:creator>
  <cp:lastModifiedBy>мечта</cp:lastModifiedBy>
  <cp:revision>48</cp:revision>
  <dcterms:created xsi:type="dcterms:W3CDTF">2016-06-01T10:57:22Z</dcterms:created>
  <dcterms:modified xsi:type="dcterms:W3CDTF">2020-03-31T12:17:05Z</dcterms:modified>
</cp:coreProperties>
</file>